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9140-EAD7-5E37-F964-EA0A94620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972AA-897C-7622-7B70-BF970EEE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3CB77-F102-F878-14F4-66FB9E5D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88F88-5E5C-EB0E-3E17-043E84B8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D30CB-4639-A1E7-AB05-378C3635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24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2832-D9B7-6348-F5EB-8AEACCD1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D6B8A-2EE4-6E39-2C41-139846A29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574F6-701A-9F9F-C42F-507D96D30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23F50-C7FE-C1FD-8090-89897443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A3AE2-568D-51C4-C4A3-5D9A01CA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141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2315B-F4A6-8577-F377-70FD1E0D4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5BD1D-8826-7345-D28F-5A2FF01F1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4C1E-ED4E-472C-8179-4B6AC189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17D40-14C3-E09B-9039-3ABD4276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2042D-D078-447D-2DF3-779103BD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675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B0BC-6948-84CC-A3B2-0C99119E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4F11-B37F-03A3-94B1-B6CB35E9C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1E13-AD8C-74B8-BF06-84BE17CA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CE189-977E-43BC-A22A-E44E1CD66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6E2B-1DB2-50AD-2106-B112935F7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38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C6EC-61E8-9815-867D-7954A17CD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C7180-9004-061E-4733-41EFADFDD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D6EC7-FB64-E8DE-AF89-25C49111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747CE-834C-41E9-CD1D-EBD51B22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F6AE2-387F-8917-C779-FFB6CFDB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3771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5761-F219-A398-F055-2B456A2F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F1FF-C33D-ABEE-D47A-B2347AF15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0B0E5-CA3A-CD64-15B8-51BC81AA1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FB5A0-9320-6836-3FD2-2484EE44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81CD4-92CE-ADF0-51EA-0A04FE04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4BB81-9A5C-009A-1A02-AA1D442F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9797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A99E-C90A-BC97-FB0F-805273F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B9A58-B8F2-3D52-76B2-5DA517054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1846C-380A-ECBD-ECC2-1D3C30C83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97E1B-EFAB-2700-8EC0-0985C830F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97B2-EEE0-63EB-9849-BE08B2E80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FEF0A-1348-CC73-2D03-939394CF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6F835-9C80-81D5-77AF-4426E132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7E712-EA73-0B80-271A-97BDB1486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02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95F9-7D87-D6CB-D5E1-DAFBA717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80C8A-53BC-72B6-8B6C-1DDC926C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823A-3426-B75C-2D1C-8C7F2ACD0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BFB3A-5EA2-4D85-72AD-D6CB06B2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65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068C5-4183-B7A1-3545-3B3B0790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CC1E3-8A70-3DD7-EA2A-7B5822F9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7AF93-E997-DEDC-1748-BB1DAD7F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2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7C9D-F8AF-B739-14E4-E7797247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83403-9235-22DB-5663-C553932F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036CF-E498-8A22-A33D-9322E1226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F0D1A-E4C2-DA07-557A-82518380D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ACA11-1AA8-93CD-6DE5-98EAA176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B2B0D-0418-AEB9-5DB9-CDD971B5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846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412D-03A3-C98B-532E-B132997B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E297A-F284-5180-F771-8FB358E87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A6052-780E-317F-E854-5EFCCCC19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1CC2E-A889-860C-C3CA-198342C5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2AEBC-57EA-67AC-502E-F2EE48F1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7E701-691C-4033-B1F9-FBF5FCBE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088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798F7F-273B-56FF-BCE0-8484003A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5FAEA-B115-1B15-8993-85260966B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66DC8-D3DF-DF6B-9C4F-6741AB3C0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EC885-63D9-4280-AED2-7D43C7469D15}" type="datetimeFigureOut">
              <a:rPr lang="en-AU" smtClean="0"/>
              <a:t>15/05/2025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98433-42BC-E1B0-F5FE-15D4F6688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1C6B6-0195-58D6-D04C-453090F97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77B3B30-DFC8-CB4F-B176-3BC5E0DD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27" y="291903"/>
            <a:ext cx="10230481" cy="613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00801-E232-A574-1313-73564F177C82}"/>
              </a:ext>
            </a:extLst>
          </p:cNvPr>
          <p:cNvSpPr txBox="1"/>
          <p:nvPr/>
        </p:nvSpPr>
        <p:spPr>
          <a:xfrm>
            <a:off x="1922264" y="763832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Africa</a:t>
            </a:r>
            <a:endParaRPr lang="en-A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8A75E-42DE-9EBB-F30C-FD08E998F2F9}"/>
              </a:ext>
            </a:extLst>
          </p:cNvPr>
          <p:cNvSpPr txBox="1"/>
          <p:nvPr/>
        </p:nvSpPr>
        <p:spPr>
          <a:xfrm>
            <a:off x="2430737" y="943779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Asia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7DE5D-BB00-CC94-4C75-B149B0ADF869}"/>
              </a:ext>
            </a:extLst>
          </p:cNvPr>
          <p:cNvSpPr txBox="1"/>
          <p:nvPr/>
        </p:nvSpPr>
        <p:spPr>
          <a:xfrm>
            <a:off x="2308292" y="2538949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Europe</a:t>
            </a:r>
            <a:endParaRPr lang="en-AU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918B5-3B87-384D-93FF-253C45F1ABF9}"/>
              </a:ext>
            </a:extLst>
          </p:cNvPr>
          <p:cNvSpPr txBox="1"/>
          <p:nvPr/>
        </p:nvSpPr>
        <p:spPr>
          <a:xfrm>
            <a:off x="2308292" y="4380341"/>
            <a:ext cx="6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North America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8A505-AE79-E265-52BA-1C184BAFE154}"/>
              </a:ext>
            </a:extLst>
          </p:cNvPr>
          <p:cNvSpPr txBox="1"/>
          <p:nvPr/>
        </p:nvSpPr>
        <p:spPr>
          <a:xfrm>
            <a:off x="2292445" y="5382183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Oceania</a:t>
            </a:r>
            <a:endParaRPr lang="en-AU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1C439-73CF-ACA6-F87B-17B6542D01B1}"/>
              </a:ext>
            </a:extLst>
          </p:cNvPr>
          <p:cNvSpPr txBox="1"/>
          <p:nvPr/>
        </p:nvSpPr>
        <p:spPr>
          <a:xfrm>
            <a:off x="1827249" y="5706132"/>
            <a:ext cx="69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South America</a:t>
            </a:r>
            <a:endParaRPr lang="en-AU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12740-0CA3-ABD8-64A6-16E1F889B370}"/>
              </a:ext>
            </a:extLst>
          </p:cNvPr>
          <p:cNvSpPr txBox="1"/>
          <p:nvPr/>
        </p:nvSpPr>
        <p:spPr>
          <a:xfrm>
            <a:off x="9069401" y="119413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Africa</a:t>
            </a:r>
            <a:endParaRPr lang="en-AU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E8AA6-7C2B-B1EF-C40B-3148FFFA2D44}"/>
              </a:ext>
            </a:extLst>
          </p:cNvPr>
          <p:cNvSpPr txBox="1"/>
          <p:nvPr/>
        </p:nvSpPr>
        <p:spPr>
          <a:xfrm>
            <a:off x="9622036" y="169046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Asia</a:t>
            </a:r>
            <a:endParaRPr lang="en-AU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AB8715-5D52-25D7-6B2D-FC667624A5B0}"/>
              </a:ext>
            </a:extLst>
          </p:cNvPr>
          <p:cNvSpPr txBox="1"/>
          <p:nvPr/>
        </p:nvSpPr>
        <p:spPr>
          <a:xfrm>
            <a:off x="9002695" y="2782519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Europe</a:t>
            </a:r>
            <a:endParaRPr lang="en-AU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37DE8B-4B79-2F6C-B896-FFCF1498F2F9}"/>
              </a:ext>
            </a:extLst>
          </p:cNvPr>
          <p:cNvSpPr txBox="1"/>
          <p:nvPr/>
        </p:nvSpPr>
        <p:spPr>
          <a:xfrm>
            <a:off x="9577874" y="3980231"/>
            <a:ext cx="6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North America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7DEEC-D2A4-778E-9B14-3BFC28CF9313}"/>
              </a:ext>
            </a:extLst>
          </p:cNvPr>
          <p:cNvSpPr txBox="1"/>
          <p:nvPr/>
        </p:nvSpPr>
        <p:spPr>
          <a:xfrm>
            <a:off x="9578754" y="4780451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Oceania</a:t>
            </a:r>
            <a:endParaRPr lang="en-AU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99AF0A-D7A2-D53C-CE8C-25BE3236326B}"/>
              </a:ext>
            </a:extLst>
          </p:cNvPr>
          <p:cNvSpPr txBox="1"/>
          <p:nvPr/>
        </p:nvSpPr>
        <p:spPr>
          <a:xfrm>
            <a:off x="9002696" y="5291836"/>
            <a:ext cx="69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South America</a:t>
            </a:r>
            <a:endParaRPr lang="en-AU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6647FE-B001-F909-D8D8-60A88542C93E}"/>
              </a:ext>
            </a:extLst>
          </p:cNvPr>
          <p:cNvSpPr txBox="1"/>
          <p:nvPr/>
        </p:nvSpPr>
        <p:spPr>
          <a:xfrm rot="16200000">
            <a:off x="809912" y="3195207"/>
            <a:ext cx="12410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100" dirty="0"/>
              <a:t>Tonnes of carbon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236181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lines on a black background&#10;&#10;AI-generated content may be incorrect.">
            <a:extLst>
              <a:ext uri="{FF2B5EF4-FFF2-40B4-BE49-F238E27FC236}">
                <a16:creationId xmlns:a16="http://schemas.microsoft.com/office/drawing/2014/main" id="{13893721-1627-A128-C3F7-6EB67F52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0" y="209544"/>
            <a:ext cx="10820410" cy="6492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9366C-6138-BE14-273F-3EED95A7BEA0}"/>
              </a:ext>
            </a:extLst>
          </p:cNvPr>
          <p:cNvSpPr txBox="1"/>
          <p:nvPr/>
        </p:nvSpPr>
        <p:spPr>
          <a:xfrm rot="16200000">
            <a:off x="196074" y="3298194"/>
            <a:ext cx="12410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100" dirty="0"/>
              <a:t>Tonnes of carbon</a:t>
            </a:r>
            <a:endParaRPr lang="en-A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2F6E5-4580-DB08-601D-2CFA8F315D08}"/>
              </a:ext>
            </a:extLst>
          </p:cNvPr>
          <p:cNvSpPr txBox="1"/>
          <p:nvPr/>
        </p:nvSpPr>
        <p:spPr>
          <a:xfrm>
            <a:off x="1552575" y="4443949"/>
            <a:ext cx="361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UK</a:t>
            </a:r>
            <a:endParaRPr lang="en-AU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6F3F6-E9CF-DA91-6E41-048B365C473A}"/>
              </a:ext>
            </a:extLst>
          </p:cNvPr>
          <p:cNvSpPr txBox="1"/>
          <p:nvPr/>
        </p:nvSpPr>
        <p:spPr>
          <a:xfrm>
            <a:off x="1552575" y="5449758"/>
            <a:ext cx="361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US</a:t>
            </a:r>
            <a:endParaRPr lang="en-AU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65AB7-B8FF-6128-B7FE-32162CA178EB}"/>
              </a:ext>
            </a:extLst>
          </p:cNvPr>
          <p:cNvSpPr txBox="1"/>
          <p:nvPr/>
        </p:nvSpPr>
        <p:spPr>
          <a:xfrm>
            <a:off x="590550" y="3694824"/>
            <a:ext cx="1323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Switzerland</a:t>
            </a:r>
            <a:endParaRPr lang="en-AU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5183A-024B-C564-11AB-729E5BD8C81B}"/>
              </a:ext>
            </a:extLst>
          </p:cNvPr>
          <p:cNvSpPr txBox="1"/>
          <p:nvPr/>
        </p:nvSpPr>
        <p:spPr>
          <a:xfrm>
            <a:off x="1528762" y="2689015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Italy</a:t>
            </a:r>
            <a:endParaRPr lang="en-AU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70935-0279-78F0-159D-1E264AA37BE1}"/>
              </a:ext>
            </a:extLst>
          </p:cNvPr>
          <p:cNvSpPr txBox="1"/>
          <p:nvPr/>
        </p:nvSpPr>
        <p:spPr>
          <a:xfrm>
            <a:off x="1519237" y="2974765"/>
            <a:ext cx="447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dirty="0"/>
              <a:t>Japan</a:t>
            </a:r>
            <a:endParaRPr lang="en-AU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C5A61C-DBAD-09B6-8024-6260BCC6C869}"/>
              </a:ext>
            </a:extLst>
          </p:cNvPr>
          <p:cNvSpPr txBox="1"/>
          <p:nvPr/>
        </p:nvSpPr>
        <p:spPr>
          <a:xfrm>
            <a:off x="909638" y="2285370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Germany</a:t>
            </a:r>
            <a:endParaRPr lang="en-AU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E59E4-B0A5-556C-00B9-30D9994D570D}"/>
              </a:ext>
            </a:extLst>
          </p:cNvPr>
          <p:cNvSpPr txBox="1"/>
          <p:nvPr/>
        </p:nvSpPr>
        <p:spPr>
          <a:xfrm>
            <a:off x="909638" y="1595975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France</a:t>
            </a:r>
            <a:endParaRPr lang="en-AU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BA67F-74FE-C54B-D079-2B068D293AA1}"/>
              </a:ext>
            </a:extLst>
          </p:cNvPr>
          <p:cNvSpPr txBox="1"/>
          <p:nvPr/>
        </p:nvSpPr>
        <p:spPr>
          <a:xfrm>
            <a:off x="947402" y="1195979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Brazil</a:t>
            </a:r>
            <a:endParaRPr lang="en-AU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21F34-57A4-E1EB-CD72-E40614319DDF}"/>
              </a:ext>
            </a:extLst>
          </p:cNvPr>
          <p:cNvSpPr txBox="1"/>
          <p:nvPr/>
        </p:nvSpPr>
        <p:spPr>
          <a:xfrm>
            <a:off x="909638" y="906856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Australia</a:t>
            </a:r>
            <a:endParaRPr lang="en-AU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C33A1-A728-5CC7-602C-CC6EFEF94892}"/>
              </a:ext>
            </a:extLst>
          </p:cNvPr>
          <p:cNvSpPr txBox="1"/>
          <p:nvPr/>
        </p:nvSpPr>
        <p:spPr>
          <a:xfrm>
            <a:off x="5100302" y="906855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Brazil</a:t>
            </a:r>
            <a:endParaRPr lang="en-AU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619159-EDFA-D66A-35ED-49041F501C3D}"/>
              </a:ext>
            </a:extLst>
          </p:cNvPr>
          <p:cNvSpPr txBox="1"/>
          <p:nvPr/>
        </p:nvSpPr>
        <p:spPr>
          <a:xfrm>
            <a:off x="5100302" y="1472864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China</a:t>
            </a:r>
            <a:endParaRPr lang="en-AU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A3A46-8F66-2239-525B-5547CFD7584C}"/>
              </a:ext>
            </a:extLst>
          </p:cNvPr>
          <p:cNvSpPr txBox="1"/>
          <p:nvPr/>
        </p:nvSpPr>
        <p:spPr>
          <a:xfrm>
            <a:off x="4890752" y="2038873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Colombia</a:t>
            </a:r>
            <a:endParaRPr lang="en-AU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C1BBDA-01FC-4C8E-AAAA-4702483C9DA8}"/>
              </a:ext>
            </a:extLst>
          </p:cNvPr>
          <p:cNvSpPr txBox="1"/>
          <p:nvPr/>
        </p:nvSpPr>
        <p:spPr>
          <a:xfrm>
            <a:off x="4890752" y="2807131"/>
            <a:ext cx="538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India</a:t>
            </a:r>
            <a:endParaRPr lang="en-AU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D914DD-42D5-A9F9-FC7D-15F255E14199}"/>
              </a:ext>
            </a:extLst>
          </p:cNvPr>
          <p:cNvSpPr txBox="1"/>
          <p:nvPr/>
        </p:nvSpPr>
        <p:spPr>
          <a:xfrm>
            <a:off x="4890751" y="3548414"/>
            <a:ext cx="890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Indonesia</a:t>
            </a:r>
            <a:endParaRPr lang="en-AU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24399E-CB5C-F179-49D0-97C62F8AE37D}"/>
              </a:ext>
            </a:extLst>
          </p:cNvPr>
          <p:cNvSpPr txBox="1"/>
          <p:nvPr/>
        </p:nvSpPr>
        <p:spPr>
          <a:xfrm>
            <a:off x="4766591" y="3812826"/>
            <a:ext cx="890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Kenya</a:t>
            </a:r>
            <a:endParaRPr lang="en-AU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313F1-DFA8-ACD0-5CA1-738E60622C4B}"/>
              </a:ext>
            </a:extLst>
          </p:cNvPr>
          <p:cNvSpPr txBox="1"/>
          <p:nvPr/>
        </p:nvSpPr>
        <p:spPr>
          <a:xfrm>
            <a:off x="4766591" y="4166586"/>
            <a:ext cx="79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Peru</a:t>
            </a:r>
            <a:endParaRPr lang="en-AU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86F0B2-84A8-F66E-95DC-063CD38FBEE1}"/>
              </a:ext>
            </a:extLst>
          </p:cNvPr>
          <p:cNvSpPr txBox="1"/>
          <p:nvPr/>
        </p:nvSpPr>
        <p:spPr>
          <a:xfrm>
            <a:off x="4890751" y="4690170"/>
            <a:ext cx="671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Turkey</a:t>
            </a:r>
            <a:endParaRPr lang="en-AU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E35DB1-3C9F-A5B6-90E2-D5CAC91E7F7A}"/>
              </a:ext>
            </a:extLst>
          </p:cNvPr>
          <p:cNvSpPr txBox="1"/>
          <p:nvPr/>
        </p:nvSpPr>
        <p:spPr>
          <a:xfrm>
            <a:off x="4890751" y="4928616"/>
            <a:ext cx="538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US</a:t>
            </a:r>
            <a:endParaRPr lang="en-AU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587D7-6E25-7487-8568-75E1B4F999BE}"/>
              </a:ext>
            </a:extLst>
          </p:cNvPr>
          <p:cNvSpPr txBox="1"/>
          <p:nvPr/>
        </p:nvSpPr>
        <p:spPr>
          <a:xfrm>
            <a:off x="5128540" y="4813280"/>
            <a:ext cx="538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UK</a:t>
            </a:r>
            <a:endParaRPr lang="en-AU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4E8C85-3424-67DE-FB95-B1DADCD366C2}"/>
              </a:ext>
            </a:extLst>
          </p:cNvPr>
          <p:cNvSpPr txBox="1"/>
          <p:nvPr/>
        </p:nvSpPr>
        <p:spPr>
          <a:xfrm>
            <a:off x="4890750" y="5215880"/>
            <a:ext cx="538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DRC</a:t>
            </a:r>
            <a:endParaRPr lang="en-AU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22A878-8300-D5E8-14EF-91C121EA545C}"/>
              </a:ext>
            </a:extLst>
          </p:cNvPr>
          <p:cNvSpPr txBox="1"/>
          <p:nvPr/>
        </p:nvSpPr>
        <p:spPr>
          <a:xfrm>
            <a:off x="4900276" y="5980039"/>
            <a:ext cx="890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Zimbabwe</a:t>
            </a:r>
            <a:endParaRPr lang="en-AU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11B818-CEE4-C4CC-43B7-F4268F5112B2}"/>
              </a:ext>
            </a:extLst>
          </p:cNvPr>
          <p:cNvSpPr txBox="1"/>
          <p:nvPr/>
        </p:nvSpPr>
        <p:spPr>
          <a:xfrm>
            <a:off x="5176497" y="5856928"/>
            <a:ext cx="747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Zambia</a:t>
            </a:r>
            <a:endParaRPr lang="en-AU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401748-939F-E594-1EFA-786E3DD29494}"/>
              </a:ext>
            </a:extLst>
          </p:cNvPr>
          <p:cNvSpPr txBox="1"/>
          <p:nvPr/>
        </p:nvSpPr>
        <p:spPr>
          <a:xfrm>
            <a:off x="5169525" y="5697684"/>
            <a:ext cx="747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Uganda</a:t>
            </a:r>
            <a:endParaRPr lang="en-AU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285C76-157B-A369-0276-297CCCA3C654}"/>
              </a:ext>
            </a:extLst>
          </p:cNvPr>
          <p:cNvSpPr txBox="1"/>
          <p:nvPr/>
        </p:nvSpPr>
        <p:spPr>
          <a:xfrm>
            <a:off x="5176497" y="5355918"/>
            <a:ext cx="747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Uganda</a:t>
            </a:r>
            <a:endParaRPr lang="en-AU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017EC-9B1E-0FAB-587F-A4DFD48C8FEC}"/>
              </a:ext>
            </a:extLst>
          </p:cNvPr>
          <p:cNvSpPr txBox="1"/>
          <p:nvPr/>
        </p:nvSpPr>
        <p:spPr>
          <a:xfrm>
            <a:off x="4890750" y="4406511"/>
            <a:ext cx="943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South Korea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105356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lines on a black background&#10;&#10;AI-generated content may be incorrect.">
            <a:extLst>
              <a:ext uri="{FF2B5EF4-FFF2-40B4-BE49-F238E27FC236}">
                <a16:creationId xmlns:a16="http://schemas.microsoft.com/office/drawing/2014/main" id="{EAB90F1A-A725-3A2A-1CC9-C93B4A786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5" y="161919"/>
            <a:ext cx="10874386" cy="65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2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48</Words>
  <Application>Microsoft Office PowerPoint</Application>
  <PresentationFormat>Widescreen</PresentationFormat>
  <Paragraphs>39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Brooke Williams</dc:creator>
  <cp:lastModifiedBy>Brooke Williams</cp:lastModifiedBy>
  <cp:revision>3</cp:revision>
  <dcterms:created xsi:type="dcterms:W3CDTF">2025-05-15T04:52:06Z</dcterms:created>
  <dcterms:modified xsi:type="dcterms:W3CDTF">2025-05-15T06:38:53Z</dcterms:modified>
</cp:coreProperties>
</file>